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771800" y="6021288"/>
            <a:ext cx="114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Generator</a:t>
            </a:r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090" y="765344"/>
            <a:ext cx="6999821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2482262" y="188640"/>
            <a:ext cx="4073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latin typeface="Arial" pitchFamily="34" charset="0"/>
                <a:cs typeface="Arial" pitchFamily="34" charset="0"/>
              </a:rPr>
              <a:t>Messung mit Innenpolgenerator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090" y="765344"/>
            <a:ext cx="6999821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2482262" y="188640"/>
            <a:ext cx="4179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latin typeface="Arial" pitchFamily="34" charset="0"/>
                <a:cs typeface="Arial" pitchFamily="34" charset="0"/>
              </a:rPr>
              <a:t>Messung mit Außenpolgenerator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RWTH Aachen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Lehr- und Forschungsgebiet Hochenergiephysik</dc:creator>
  <cp:lastModifiedBy>Klein</cp:lastModifiedBy>
  <cp:revision>8</cp:revision>
  <dcterms:created xsi:type="dcterms:W3CDTF">2011-08-16T06:31:32Z</dcterms:created>
  <dcterms:modified xsi:type="dcterms:W3CDTF">2011-08-15T11:57:42Z</dcterms:modified>
</cp:coreProperties>
</file>