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32956500" cy="438912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49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254000" algn="ctr" defTabSz="149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520700" algn="ctr" defTabSz="149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774700" algn="ctr" defTabSz="149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028700" algn="ctr" defTabSz="149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282700" algn="ctr" defTabSz="149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1549400" algn="ctr" defTabSz="149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1803400" algn="ctr" defTabSz="149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057400" algn="ctr" defTabSz="149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3" name="Shape 13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498600" latinLnBrk="0">
      <a:defRPr sz="1600">
        <a:latin typeface="Lucida Grande"/>
        <a:ea typeface="Lucida Grande"/>
        <a:cs typeface="Lucida Grande"/>
        <a:sym typeface="Lucida Grande"/>
      </a:defRPr>
    </a:lvl1pPr>
    <a:lvl2pPr indent="228600" defTabSz="1498600" latinLnBrk="0">
      <a:defRPr sz="1600">
        <a:latin typeface="Lucida Grande"/>
        <a:ea typeface="Lucida Grande"/>
        <a:cs typeface="Lucida Grande"/>
        <a:sym typeface="Lucida Grande"/>
      </a:defRPr>
    </a:lvl2pPr>
    <a:lvl3pPr indent="457200" defTabSz="1498600" latinLnBrk="0">
      <a:defRPr sz="1600">
        <a:latin typeface="Lucida Grande"/>
        <a:ea typeface="Lucida Grande"/>
        <a:cs typeface="Lucida Grande"/>
        <a:sym typeface="Lucida Grande"/>
      </a:defRPr>
    </a:lvl3pPr>
    <a:lvl4pPr indent="685800" defTabSz="1498600" latinLnBrk="0">
      <a:defRPr sz="1600">
        <a:latin typeface="Lucida Grande"/>
        <a:ea typeface="Lucida Grande"/>
        <a:cs typeface="Lucida Grande"/>
        <a:sym typeface="Lucida Grande"/>
      </a:defRPr>
    </a:lvl4pPr>
    <a:lvl5pPr indent="914400" defTabSz="1498600" latinLnBrk="0">
      <a:defRPr sz="1600">
        <a:latin typeface="Lucida Grande"/>
        <a:ea typeface="Lucida Grande"/>
        <a:cs typeface="Lucida Grande"/>
        <a:sym typeface="Lucida Grande"/>
      </a:defRPr>
    </a:lvl5pPr>
    <a:lvl6pPr indent="1143000" defTabSz="1498600" latinLnBrk="0">
      <a:defRPr sz="1600">
        <a:latin typeface="Lucida Grande"/>
        <a:ea typeface="Lucida Grande"/>
        <a:cs typeface="Lucida Grande"/>
        <a:sym typeface="Lucida Grande"/>
      </a:defRPr>
    </a:lvl6pPr>
    <a:lvl7pPr indent="1371600" defTabSz="1498600" latinLnBrk="0">
      <a:defRPr sz="1600">
        <a:latin typeface="Lucida Grande"/>
        <a:ea typeface="Lucida Grande"/>
        <a:cs typeface="Lucida Grande"/>
        <a:sym typeface="Lucida Grande"/>
      </a:defRPr>
    </a:lvl7pPr>
    <a:lvl8pPr indent="1600200" defTabSz="1498600" latinLnBrk="0">
      <a:defRPr sz="1600">
        <a:latin typeface="Lucida Grande"/>
        <a:ea typeface="Lucida Grande"/>
        <a:cs typeface="Lucida Grande"/>
        <a:sym typeface="Lucida Grande"/>
      </a:defRPr>
    </a:lvl8pPr>
    <a:lvl9pPr indent="1828800" defTabSz="1498600" latinLnBrk="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kal">
    <p:bg>
      <p:bgPr>
        <a:solidFill>
          <a:srgbClr val="EAEAE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white_photo-v-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400" y="9601200"/>
            <a:ext cx="32918400" cy="24688800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Shape 87"/>
          <p:cNvSpPr/>
          <p:nvPr>
            <p:ph type="title"/>
          </p:nvPr>
        </p:nvSpPr>
        <p:spPr>
          <a:xfrm>
            <a:off x="1625600" y="13157200"/>
            <a:ext cx="14884400" cy="8356600"/>
          </a:xfrm>
          <a:prstGeom prst="rect">
            <a:avLst/>
          </a:prstGeom>
        </p:spPr>
        <p:txBody>
          <a:bodyPr/>
          <a:lstStyle>
            <a:lvl1pPr>
              <a:defRPr sz="17400"/>
            </a:lvl1pPr>
          </a:lstStyle>
          <a:p>
            <a:pPr/>
            <a:r>
              <a:t>Titeltext</a:t>
            </a:r>
          </a:p>
        </p:txBody>
      </p:sp>
      <p:sp>
        <p:nvSpPr>
          <p:cNvPr id="88" name="Shape 88"/>
          <p:cNvSpPr/>
          <p:nvPr>
            <p:ph type="body" sz="quarter" idx="1"/>
          </p:nvPr>
        </p:nvSpPr>
        <p:spPr>
          <a:xfrm>
            <a:off x="1625600" y="21729700"/>
            <a:ext cx="14884400" cy="8356600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  <a:lvl2pPr>
              <a:defRPr sz="8000"/>
            </a:lvl2pPr>
            <a:lvl3pPr>
              <a:defRPr sz="8000"/>
            </a:lvl3pPr>
            <a:lvl4pPr>
              <a:defRPr sz="8000"/>
            </a:lvl4pPr>
            <a:lvl5pPr>
              <a:defRPr sz="80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9" name="Shape 8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kal, Reflex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title"/>
          </p:nvPr>
        </p:nvSpPr>
        <p:spPr>
          <a:xfrm>
            <a:off x="1625600" y="13157200"/>
            <a:ext cx="14884400" cy="8356600"/>
          </a:xfrm>
          <a:prstGeom prst="rect">
            <a:avLst/>
          </a:prstGeom>
        </p:spPr>
        <p:txBody>
          <a:bodyPr/>
          <a:lstStyle>
            <a:lvl1pPr>
              <a:defRPr sz="17400"/>
            </a:lvl1pPr>
          </a:lstStyle>
          <a:p>
            <a:pPr/>
            <a:r>
              <a:t>Titeltext</a:t>
            </a:r>
          </a:p>
        </p:txBody>
      </p:sp>
      <p:sp>
        <p:nvSpPr>
          <p:cNvPr id="97" name="Shape 97"/>
          <p:cNvSpPr/>
          <p:nvPr>
            <p:ph type="body" sz="quarter" idx="1"/>
          </p:nvPr>
        </p:nvSpPr>
        <p:spPr>
          <a:xfrm>
            <a:off x="1625600" y="21729700"/>
            <a:ext cx="14884400" cy="8356600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  <a:lvl2pPr>
              <a:defRPr sz="8000"/>
            </a:lvl2pPr>
            <a:lvl3pPr>
              <a:defRPr sz="8000"/>
            </a:lvl3pPr>
            <a:lvl4pPr>
              <a:defRPr sz="8000"/>
            </a:lvl4pPr>
            <a:lvl5pPr>
              <a:defRPr sz="80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98" name="Shape 9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Aufzählung &amp; Foto">
    <p:bg>
      <p:bgPr>
        <a:solidFill>
          <a:srgbClr val="EAEAE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white_photo-bullets-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400" y="9601200"/>
            <a:ext cx="32918400" cy="24688800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Shape 106"/>
          <p:cNvSpPr/>
          <p:nvPr>
            <p:ph type="title"/>
          </p:nvPr>
        </p:nvSpPr>
        <p:spPr>
          <a:xfrm>
            <a:off x="3213100" y="10248900"/>
            <a:ext cx="26517600" cy="617220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Titeltext</a:t>
            </a:r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xfrm>
            <a:off x="3213100" y="16637000"/>
            <a:ext cx="12788900" cy="14490700"/>
          </a:xfrm>
          <a:prstGeom prst="rect">
            <a:avLst/>
          </a:prstGeom>
        </p:spPr>
        <p:txBody>
          <a:bodyPr anchor="ctr"/>
          <a:lstStyle>
            <a:lvl1pPr marL="612265" indent="-370965" algn="l">
              <a:spcBef>
                <a:spcPts val="9800"/>
              </a:spcBef>
              <a:buSzPct val="171000"/>
              <a:buChar char="•"/>
              <a:defRPr sz="8000"/>
            </a:lvl1pPr>
            <a:lvl2pPr marL="942465" indent="-370965" algn="l">
              <a:spcBef>
                <a:spcPts val="9800"/>
              </a:spcBef>
              <a:buSzPct val="171000"/>
              <a:buChar char="•"/>
              <a:defRPr sz="8000"/>
            </a:lvl2pPr>
            <a:lvl3pPr marL="1272665" indent="-370965" algn="l">
              <a:spcBef>
                <a:spcPts val="9800"/>
              </a:spcBef>
              <a:buSzPct val="171000"/>
              <a:buChar char="•"/>
              <a:defRPr sz="8000"/>
            </a:lvl3pPr>
            <a:lvl4pPr marL="1615565" indent="-370965" algn="l">
              <a:spcBef>
                <a:spcPts val="9800"/>
              </a:spcBef>
              <a:buSzPct val="171000"/>
              <a:buChar char="•"/>
              <a:defRPr sz="8000"/>
            </a:lvl4pPr>
            <a:lvl5pPr marL="1945765" indent="-370965" algn="l">
              <a:spcBef>
                <a:spcPts val="9800"/>
              </a:spcBef>
              <a:buSzPct val="171000"/>
              <a:buChar char="•"/>
              <a:defRPr sz="80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8" name="Shape 10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&amp; Aufzählung -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title"/>
          </p:nvPr>
        </p:nvSpPr>
        <p:spPr>
          <a:xfrm>
            <a:off x="3213100" y="10248900"/>
            <a:ext cx="26517600" cy="617220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Titeltext</a:t>
            </a:r>
          </a:p>
        </p:txBody>
      </p:sp>
      <p:sp>
        <p:nvSpPr>
          <p:cNvPr id="116" name="Shape 116"/>
          <p:cNvSpPr/>
          <p:nvPr>
            <p:ph type="body" sz="quarter" idx="1"/>
          </p:nvPr>
        </p:nvSpPr>
        <p:spPr>
          <a:xfrm>
            <a:off x="3213100" y="16637000"/>
            <a:ext cx="12788900" cy="14490700"/>
          </a:xfrm>
          <a:prstGeom prst="rect">
            <a:avLst/>
          </a:prstGeom>
        </p:spPr>
        <p:txBody>
          <a:bodyPr anchor="ctr"/>
          <a:lstStyle>
            <a:lvl1pPr marL="612265" indent="-370965" algn="l">
              <a:spcBef>
                <a:spcPts val="9800"/>
              </a:spcBef>
              <a:buSzPct val="171000"/>
              <a:buChar char="•"/>
              <a:defRPr sz="8000"/>
            </a:lvl1pPr>
            <a:lvl2pPr marL="942465" indent="-370965" algn="l">
              <a:spcBef>
                <a:spcPts val="9800"/>
              </a:spcBef>
              <a:buSzPct val="171000"/>
              <a:buChar char="•"/>
              <a:defRPr sz="8000"/>
            </a:lvl2pPr>
            <a:lvl3pPr marL="1272665" indent="-370965" algn="l">
              <a:spcBef>
                <a:spcPts val="9800"/>
              </a:spcBef>
              <a:buSzPct val="171000"/>
              <a:buChar char="•"/>
              <a:defRPr sz="8000"/>
            </a:lvl3pPr>
            <a:lvl4pPr marL="1615565" indent="-370965" algn="l">
              <a:spcBef>
                <a:spcPts val="9800"/>
              </a:spcBef>
              <a:buSzPct val="171000"/>
              <a:buChar char="•"/>
              <a:defRPr sz="8000"/>
            </a:lvl4pPr>
            <a:lvl5pPr marL="1945765" indent="-370965" algn="l">
              <a:spcBef>
                <a:spcPts val="9800"/>
              </a:spcBef>
              <a:buSzPct val="171000"/>
              <a:buChar char="•"/>
              <a:defRPr sz="80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7" name="Shape 11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&amp; Aufzählung -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/>
          </p:nvPr>
        </p:nvSpPr>
        <p:spPr>
          <a:xfrm>
            <a:off x="3213100" y="10248900"/>
            <a:ext cx="26517600" cy="617220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Titeltext</a:t>
            </a:r>
          </a:p>
        </p:txBody>
      </p:sp>
      <p:sp>
        <p:nvSpPr>
          <p:cNvPr id="125" name="Shape 125"/>
          <p:cNvSpPr/>
          <p:nvPr>
            <p:ph type="body" sz="quarter" idx="1"/>
          </p:nvPr>
        </p:nvSpPr>
        <p:spPr>
          <a:xfrm>
            <a:off x="19697700" y="16637000"/>
            <a:ext cx="10045700" cy="14490700"/>
          </a:xfrm>
          <a:prstGeom prst="rect">
            <a:avLst/>
          </a:prstGeom>
        </p:spPr>
        <p:txBody>
          <a:bodyPr anchor="ctr"/>
          <a:lstStyle>
            <a:lvl1pPr marL="612265" indent="-370965" algn="l">
              <a:spcBef>
                <a:spcPts val="9800"/>
              </a:spcBef>
              <a:buSzPct val="171000"/>
              <a:buChar char="•"/>
              <a:defRPr sz="8000"/>
            </a:lvl1pPr>
            <a:lvl2pPr marL="942465" indent="-370965" algn="l">
              <a:spcBef>
                <a:spcPts val="9800"/>
              </a:spcBef>
              <a:buSzPct val="171000"/>
              <a:buChar char="•"/>
              <a:defRPr sz="8000"/>
            </a:lvl2pPr>
            <a:lvl3pPr marL="1272665" indent="-370965" algn="l">
              <a:spcBef>
                <a:spcPts val="9800"/>
              </a:spcBef>
              <a:buSzPct val="171000"/>
              <a:buChar char="•"/>
              <a:defRPr sz="8000"/>
            </a:lvl3pPr>
            <a:lvl4pPr marL="1615565" indent="-370965" algn="l">
              <a:spcBef>
                <a:spcPts val="9800"/>
              </a:spcBef>
              <a:buSzPct val="171000"/>
              <a:buChar char="•"/>
              <a:defRPr sz="8000"/>
            </a:lvl4pPr>
            <a:lvl5pPr marL="1945765" indent="-370965" algn="l">
              <a:spcBef>
                <a:spcPts val="9800"/>
              </a:spcBef>
              <a:buSzPct val="171000"/>
              <a:buChar char="•"/>
              <a:defRPr sz="80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26" name="Shape 1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3213100" y="10248900"/>
            <a:ext cx="26517600" cy="617220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Titeltext</a:t>
            </a:r>
          </a:p>
        </p:txBody>
      </p:sp>
      <p:sp>
        <p:nvSpPr>
          <p:cNvPr id="21" name="Shape 21"/>
          <p:cNvSpPr/>
          <p:nvPr>
            <p:ph type="body" sz="half" idx="1"/>
          </p:nvPr>
        </p:nvSpPr>
        <p:spPr>
          <a:xfrm>
            <a:off x="3213100" y="16637000"/>
            <a:ext cx="26517600" cy="14490700"/>
          </a:xfrm>
          <a:prstGeom prst="rect">
            <a:avLst/>
          </a:prstGeom>
        </p:spPr>
        <p:txBody>
          <a:bodyPr anchor="ctr"/>
          <a:lstStyle>
            <a:lvl1pPr marL="673100" indent="-431800" algn="l">
              <a:spcBef>
                <a:spcPts val="6100"/>
              </a:spcBef>
              <a:buSzPct val="171000"/>
              <a:buChar char="•"/>
              <a:defRPr sz="10000"/>
            </a:lvl1pPr>
            <a:lvl2pPr marL="1003300" indent="-431800" algn="l">
              <a:spcBef>
                <a:spcPts val="6100"/>
              </a:spcBef>
              <a:buSzPct val="171000"/>
              <a:buChar char="•"/>
              <a:defRPr sz="10000"/>
            </a:lvl2pPr>
            <a:lvl3pPr marL="1333500" indent="-431800" algn="l">
              <a:spcBef>
                <a:spcPts val="6100"/>
              </a:spcBef>
              <a:buSzPct val="171000"/>
              <a:buChar char="•"/>
              <a:defRPr sz="10000"/>
            </a:lvl3pPr>
            <a:lvl4pPr marL="1676400" indent="-431800" algn="l">
              <a:spcBef>
                <a:spcPts val="6100"/>
              </a:spcBef>
              <a:buSzPct val="171000"/>
              <a:buChar char="•"/>
              <a:defRPr sz="10000"/>
            </a:lvl4pPr>
            <a:lvl5pPr marL="2006600" indent="-431800" algn="l">
              <a:spcBef>
                <a:spcPts val="6100"/>
              </a:spcBef>
              <a:buSzPct val="171000"/>
              <a:buChar char="•"/>
              <a:defRPr sz="100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&amp; Aufzählung -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3213100" y="10248900"/>
            <a:ext cx="26517600" cy="617220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Titeltext</a:t>
            </a:r>
          </a:p>
        </p:txBody>
      </p:sp>
      <p:sp>
        <p:nvSpPr>
          <p:cNvPr id="30" name="Shape 30"/>
          <p:cNvSpPr/>
          <p:nvPr>
            <p:ph type="body" sz="half" idx="1"/>
          </p:nvPr>
        </p:nvSpPr>
        <p:spPr>
          <a:xfrm>
            <a:off x="3213100" y="16637000"/>
            <a:ext cx="26517600" cy="14490700"/>
          </a:xfrm>
          <a:prstGeom prst="rect">
            <a:avLst/>
          </a:prstGeom>
        </p:spPr>
        <p:txBody>
          <a:bodyPr numCol="2" spcCol="1325880"/>
          <a:lstStyle>
            <a:lvl1pPr marL="612265" indent="-370965" algn="l">
              <a:spcBef>
                <a:spcPts val="9800"/>
              </a:spcBef>
              <a:buSzPct val="171000"/>
              <a:buChar char="•"/>
              <a:defRPr sz="8000"/>
            </a:lvl1pPr>
            <a:lvl2pPr marL="942465" indent="-370965" algn="l">
              <a:spcBef>
                <a:spcPts val="9800"/>
              </a:spcBef>
              <a:buSzPct val="171000"/>
              <a:buChar char="•"/>
              <a:defRPr sz="8000"/>
            </a:lvl2pPr>
            <a:lvl3pPr marL="1272665" indent="-370965" algn="l">
              <a:spcBef>
                <a:spcPts val="9800"/>
              </a:spcBef>
              <a:buSzPct val="171000"/>
              <a:buChar char="•"/>
              <a:defRPr sz="8000"/>
            </a:lvl3pPr>
            <a:lvl4pPr marL="1615565" indent="-370965" algn="l">
              <a:spcBef>
                <a:spcPts val="9800"/>
              </a:spcBef>
              <a:buSzPct val="171000"/>
              <a:buChar char="•"/>
              <a:defRPr sz="8000"/>
            </a:lvl4pPr>
            <a:lvl5pPr marL="1945765" indent="-370965" algn="l">
              <a:spcBef>
                <a:spcPts val="9800"/>
              </a:spcBef>
              <a:buSzPct val="171000"/>
              <a:buChar char="•"/>
              <a:defRPr sz="80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sz="half" idx="1"/>
          </p:nvPr>
        </p:nvSpPr>
        <p:spPr>
          <a:xfrm>
            <a:off x="3213100" y="12814300"/>
            <a:ext cx="26517600" cy="18262600"/>
          </a:xfrm>
          <a:prstGeom prst="rect">
            <a:avLst/>
          </a:prstGeom>
        </p:spPr>
        <p:txBody>
          <a:bodyPr anchor="ctr"/>
          <a:lstStyle>
            <a:lvl1pPr marL="673100" indent="-431800" algn="l">
              <a:spcBef>
                <a:spcPts val="12200"/>
              </a:spcBef>
              <a:buSzPct val="171000"/>
              <a:buChar char="•"/>
              <a:defRPr sz="10000"/>
            </a:lvl1pPr>
            <a:lvl2pPr marL="1003300" indent="-431800" algn="l">
              <a:spcBef>
                <a:spcPts val="12200"/>
              </a:spcBef>
              <a:buSzPct val="171000"/>
              <a:buChar char="•"/>
              <a:defRPr sz="10000"/>
            </a:lvl2pPr>
            <a:lvl3pPr marL="1333500" indent="-431800" algn="l">
              <a:spcBef>
                <a:spcPts val="12200"/>
              </a:spcBef>
              <a:buSzPct val="171000"/>
              <a:buChar char="•"/>
              <a:defRPr sz="10000"/>
            </a:lvl3pPr>
            <a:lvl4pPr marL="1676400" indent="-431800" algn="l">
              <a:spcBef>
                <a:spcPts val="12200"/>
              </a:spcBef>
              <a:buSzPct val="171000"/>
              <a:buChar char="•"/>
              <a:defRPr sz="10000"/>
            </a:lvl4pPr>
            <a:lvl5pPr marL="2006600" indent="-431800" algn="l">
              <a:spcBef>
                <a:spcPts val="12200"/>
              </a:spcBef>
              <a:buSzPct val="171000"/>
              <a:buChar char="•"/>
              <a:defRPr sz="100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3213100" y="10248900"/>
            <a:ext cx="26517600" cy="617220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Titeltext</a:t>
            </a:r>
          </a:p>
        </p:txBody>
      </p:sp>
      <p:sp>
        <p:nvSpPr>
          <p:cNvPr id="54" name="Shape 5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3213100" y="17145000"/>
            <a:ext cx="26517600" cy="963930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Titeltext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Horizontal">
    <p:bg>
      <p:bgPr>
        <a:solidFill>
          <a:srgbClr val="EAEAE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white_photo-h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400" y="9601200"/>
            <a:ext cx="32918400" cy="24688800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>
            <p:ph type="title"/>
          </p:nvPr>
        </p:nvSpPr>
        <p:spPr>
          <a:xfrm>
            <a:off x="3213100" y="28244800"/>
            <a:ext cx="26517600" cy="433070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Titeltext</a:t>
            </a:r>
          </a:p>
        </p:txBody>
      </p:sp>
      <p:sp>
        <p:nvSpPr>
          <p:cNvPr id="71" name="Shape 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Horizontal, Reflex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/>
          </p:nvPr>
        </p:nvSpPr>
        <p:spPr>
          <a:xfrm>
            <a:off x="3213100" y="28244800"/>
            <a:ext cx="26517600" cy="433070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Titeltext</a:t>
            </a:r>
          </a:p>
        </p:txBody>
      </p:sp>
      <p:sp>
        <p:nvSpPr>
          <p:cNvPr id="79" name="Shape 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213100" y="13754100"/>
            <a:ext cx="26517600" cy="835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b"/>
          <a:lstStyle/>
          <a:p>
            <a:pPr/>
            <a:r>
              <a:t>Titeltext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213100" y="22326600"/>
            <a:ext cx="26517600" cy="287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6178534" y="33337500"/>
            <a:ext cx="596901" cy="660400"/>
          </a:xfrm>
          <a:prstGeom prst="rect">
            <a:avLst/>
          </a:prstGeom>
          <a:ln w="12700">
            <a:miter lim="400000"/>
          </a:ln>
        </p:spPr>
        <p:txBody>
          <a:bodyPr wrap="none" lIns="38100" tIns="38100" rIns="38100" bIns="38100">
            <a:spAutoFit/>
          </a:bodyPr>
          <a:lstStyle>
            <a:lvl1pPr>
              <a:defRPr sz="40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149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149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149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149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149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149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149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149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149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0" marR="0" indent="0" algn="ctr" defTabSz="149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149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149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149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149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266700" algn="ctr" defTabSz="149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533400" algn="ctr" defTabSz="149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800100" algn="ctr" defTabSz="149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066800" algn="ctr" defTabSz="1498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1498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1498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1498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1498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1498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1498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1498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1498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1498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2.tif"/><Relationship Id="rId4" Type="http://schemas.openxmlformats.org/officeDocument/2006/relationships/hyperlink" Target="http://mrcbleck.deviantart.com/art/Mickey-Mouse-394589929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20820000">
            <a:off x="10875240" y="4975733"/>
            <a:ext cx="13645373" cy="256601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pasted-image.tif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164453" y="21088946"/>
            <a:ext cx="15622575" cy="18308295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Shape 137"/>
          <p:cNvSpPr/>
          <p:nvPr>
            <p:ph type="ctrTitle"/>
          </p:nvPr>
        </p:nvSpPr>
        <p:spPr>
          <a:xfrm>
            <a:off x="370664" y="307228"/>
            <a:ext cx="32215172" cy="4362777"/>
          </a:xfrm>
          <a:prstGeom prst="rect">
            <a:avLst/>
          </a:prstGeom>
          <a:solidFill>
            <a:srgbClr val="FFFB00"/>
          </a:solidFill>
          <a:ln w="114300">
            <a:solidFill>
              <a:schemeClr val="accent1">
                <a:satOff val="-3355"/>
                <a:lumOff val="26614"/>
              </a:schemeClr>
            </a:solidFill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>
            <a:lvl1pPr defTabSz="1968500">
              <a:defRPr b="1" sz="30000">
                <a:solidFill>
                  <a:schemeClr val="accent1">
                    <a:satOff val="-3355"/>
                    <a:lumOff val="26614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Helium</a:t>
            </a:r>
          </a:p>
        </p:txBody>
      </p:sp>
      <p:sp>
        <p:nvSpPr>
          <p:cNvPr id="138" name="Shape 138"/>
          <p:cNvSpPr/>
          <p:nvPr/>
        </p:nvSpPr>
        <p:spPr>
          <a:xfrm>
            <a:off x="2158581" y="28745705"/>
            <a:ext cx="14981127" cy="3573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584200">
              <a:defRPr sz="8000">
                <a:latin typeface="Arial"/>
                <a:ea typeface="Arial"/>
                <a:cs typeface="Arial"/>
                <a:sym typeface="Arial"/>
              </a:defRPr>
            </a:pPr>
            <a:r>
              <a:t>v: Schallgeschwindigkeit im Gas</a:t>
            </a:r>
          </a:p>
          <a:p>
            <a:pPr algn="l" defTabSz="584200">
              <a:defRPr sz="8000">
                <a:latin typeface="Arial"/>
                <a:ea typeface="Arial"/>
                <a:cs typeface="Arial"/>
                <a:sym typeface="Arial"/>
              </a:defRPr>
            </a:pPr>
            <a:r>
              <a:t>λ: Wellenlänge, fix durch Körper</a:t>
            </a:r>
          </a:p>
          <a:p>
            <a:pPr algn="l" defTabSz="584200">
              <a:defRPr sz="8000">
                <a:latin typeface="Arial"/>
                <a:ea typeface="Arial"/>
                <a:cs typeface="Arial"/>
                <a:sym typeface="Arial"/>
              </a:defRPr>
            </a:pPr>
            <a:r>
              <a:t>f: Frequenz, kann sich ändern</a:t>
            </a:r>
          </a:p>
        </p:txBody>
      </p:sp>
      <p:sp>
        <p:nvSpPr>
          <p:cNvPr id="139" name="Shape 139"/>
          <p:cNvSpPr/>
          <p:nvPr/>
        </p:nvSpPr>
        <p:spPr>
          <a:xfrm>
            <a:off x="2026382" y="33503595"/>
            <a:ext cx="11527726" cy="3006453"/>
          </a:xfrm>
          <a:prstGeom prst="rect">
            <a:avLst/>
          </a:prstGeom>
          <a:solidFill>
            <a:srgbClr val="FFFB00"/>
          </a:solidFill>
          <a:ln w="25400">
            <a:solidFill>
              <a:srgbClr val="000000"/>
            </a:solidFill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58420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     v(Luft) = 343 m/s</a:t>
            </a:r>
          </a:p>
          <a:p>
            <a:pPr algn="l" defTabSz="58420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v(Helium) = 981 m/s</a:t>
            </a:r>
          </a:p>
        </p:txBody>
      </p:sp>
      <p:sp>
        <p:nvSpPr>
          <p:cNvPr id="140" name="Shape 140"/>
          <p:cNvSpPr/>
          <p:nvPr/>
        </p:nvSpPr>
        <p:spPr>
          <a:xfrm>
            <a:off x="347150" y="40200079"/>
            <a:ext cx="32262200" cy="3285202"/>
          </a:xfrm>
          <a:prstGeom prst="rect">
            <a:avLst/>
          </a:prstGeom>
          <a:solidFill>
            <a:srgbClr val="FF2600"/>
          </a:solidFill>
          <a:ln w="127000">
            <a:solidFill>
              <a:srgbClr val="FFFB00"/>
            </a:solidFill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4" indent="1371600" algn="l" defTabSz="584200">
              <a:defRPr b="1" sz="7100">
                <a:solidFill>
                  <a:srgbClr val="FFFB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Vorsicht: Ohnmachtsgefahr!</a:t>
            </a:r>
          </a:p>
          <a:p>
            <a:pPr lvl="4" indent="1371600" algn="l" defTabSz="584200">
              <a:defRPr sz="7100">
                <a:solidFill>
                  <a:srgbClr val="FFFB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Erwachsene bitte nur einmal</a:t>
            </a:r>
          </a:p>
          <a:p>
            <a:pPr lvl="4" indent="1371600" algn="l" defTabSz="584200">
              <a:defRPr sz="7100">
                <a:solidFill>
                  <a:srgbClr val="FFFB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Kinder nur mit Einverständnis eines Erziehungsberechtigten</a:t>
            </a:r>
          </a:p>
        </p:txBody>
      </p:sp>
      <p:sp>
        <p:nvSpPr>
          <p:cNvPr id="141" name="Shape 141"/>
          <p:cNvSpPr/>
          <p:nvPr/>
        </p:nvSpPr>
        <p:spPr>
          <a:xfrm rot="20539618">
            <a:off x="15677511" y="37700542"/>
            <a:ext cx="16599513" cy="1647553"/>
          </a:xfrm>
          <a:prstGeom prst="rect">
            <a:avLst/>
          </a:prstGeom>
          <a:solidFill>
            <a:srgbClr val="FF2600"/>
          </a:solidFill>
          <a:ln w="127000">
            <a:solidFill>
              <a:srgbClr val="FFFB00"/>
            </a:solidFill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584200">
              <a:defRPr>
                <a:solidFill>
                  <a:srgbClr val="FFFB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Einatmen auf eigene Gefahr!</a:t>
            </a:r>
          </a:p>
        </p:txBody>
      </p:sp>
      <p:sp>
        <p:nvSpPr>
          <p:cNvPr id="142" name="Shape 142"/>
          <p:cNvSpPr/>
          <p:nvPr/>
        </p:nvSpPr>
        <p:spPr>
          <a:xfrm>
            <a:off x="26104174" y="39716909"/>
            <a:ext cx="6407622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 u="sng">
                <a:hlinkClick r:id="rId4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4" invalidUrl="" action="" tgtFrame="" tooltip="" history="1" highlightClick="0" endSnd="0"/>
              </a:rPr>
              <a:t>http://mrcbleck.deviantart.com/art/Mickey-Mouse-394589929</a:t>
            </a:r>
          </a:p>
        </p:txBody>
      </p:sp>
      <p:sp>
        <p:nvSpPr>
          <p:cNvPr id="143" name="Shape 143"/>
          <p:cNvSpPr/>
          <p:nvPr/>
        </p:nvSpPr>
        <p:spPr>
          <a:xfrm flipH="1">
            <a:off x="3248836" y="21588827"/>
            <a:ext cx="14545478" cy="5975691"/>
          </a:xfrm>
          <a:prstGeom prst="wedgeEllipseCallout">
            <a:avLst>
              <a:gd name="adj1" fmla="val -79925"/>
              <a:gd name="adj2" fmla="val 41731"/>
            </a:avLst>
          </a:prstGeom>
          <a:solidFill>
            <a:srgbClr val="FFFB00"/>
          </a:solidFill>
          <a:ln w="254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  <p:txBody>
          <a:bodyPr lIns="38100" tIns="38100" rIns="38100" bIns="38100" anchor="ctr"/>
          <a:lstStyle/>
          <a:p>
            <a:pPr>
              <a:defRPr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44" name="Shape 144"/>
          <p:cNvSpPr/>
          <p:nvPr/>
        </p:nvSpPr>
        <p:spPr>
          <a:xfrm>
            <a:off x="5080043" y="22759830"/>
            <a:ext cx="11006692" cy="3623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584200">
              <a:defRPr sz="2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 = f ⋅ λ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e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1498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498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1498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498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