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CDEE-1744-4365-AC4B-020FDF08ED7C}" type="datetimeFigureOut">
              <a:rPr lang="en-US" smtClean="0"/>
              <a:pPr/>
              <a:t>11/19/2008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6E7C-C672-4DBE-8505-0B1167C960A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4063" y="1000108"/>
          <a:ext cx="7889875" cy="5584825"/>
        </p:xfrm>
        <a:graphic>
          <a:graphicData uri="http://schemas.openxmlformats.org/presentationml/2006/ole">
            <p:oleObj spid="_x0000_s1027" name="Equation" r:id="rId3" imgW="6298920" imgH="4457520" progId="Equation.DSMT4">
              <p:embed/>
            </p:oleObj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642910" y="214290"/>
            <a:ext cx="7980198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Elastischer Stoß zweier gleichschwerer Kugeln</a:t>
            </a:r>
            <a:endParaRPr lang="en-GB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500298" y="1643050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GB" dirty="0"/>
          </a:p>
        </p:txBody>
      </p:sp>
      <p:cxnSp>
        <p:nvCxnSpPr>
          <p:cNvPr id="14" name="Gerade Verbindung mit Pfeil 13"/>
          <p:cNvCxnSpPr>
            <a:stCxn id="11" idx="6"/>
          </p:cNvCxnSpPr>
          <p:nvPr/>
        </p:nvCxnSpPr>
        <p:spPr>
          <a:xfrm>
            <a:off x="2928926" y="185736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4143372" y="1643050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GB" dirty="0"/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3214678" y="1500174"/>
          <a:ext cx="190500" cy="301625"/>
        </p:xfrm>
        <a:graphic>
          <a:graphicData uri="http://schemas.openxmlformats.org/presentationml/2006/ole">
            <p:oleObj spid="_x0000_s1030" name="Equation" r:id="rId4" imgW="152280" imgH="241200" progId="Equation.DSMT4">
              <p:embed/>
            </p:oleObj>
          </a:graphicData>
        </a:graphic>
      </p:graphicFrame>
      <p:sp>
        <p:nvSpPr>
          <p:cNvPr id="18" name="Ellipse 17"/>
          <p:cNvSpPr/>
          <p:nvPr/>
        </p:nvSpPr>
        <p:spPr>
          <a:xfrm>
            <a:off x="5072066" y="2285992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GB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6500826" y="2500306"/>
            <a:ext cx="642942" cy="10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6072198" y="2285992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GB" dirty="0"/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6627813" y="2143125"/>
          <a:ext cx="222250" cy="301625"/>
        </p:xfrm>
        <a:graphic>
          <a:graphicData uri="http://schemas.openxmlformats.org/presentationml/2006/ole">
            <p:oleObj spid="_x0000_s1031" name="Equation" r:id="rId5" imgW="177480" imgH="241200" progId="Equation.DSMT4">
              <p:embed/>
            </p:oleObj>
          </a:graphicData>
        </a:graphic>
      </p:graphicFrame>
      <p:cxnSp>
        <p:nvCxnSpPr>
          <p:cNvPr id="22" name="Gerade Verbindung mit Pfeil 21"/>
          <p:cNvCxnSpPr/>
          <p:nvPr/>
        </p:nvCxnSpPr>
        <p:spPr>
          <a:xfrm>
            <a:off x="5500694" y="2500306"/>
            <a:ext cx="428628" cy="7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572132" y="2143116"/>
          <a:ext cx="190500" cy="301625"/>
        </p:xfrm>
        <a:graphic>
          <a:graphicData uri="http://schemas.openxmlformats.org/presentationml/2006/ole">
            <p:oleObj spid="_x0000_s1032" name="Equation" r:id="rId6" imgW="152280" imgH="241200" progId="Equation.DSMT4">
              <p:embed/>
            </p:oleObj>
          </a:graphicData>
        </a:graphic>
      </p:graphicFrame>
      <p:cxnSp>
        <p:nvCxnSpPr>
          <p:cNvPr id="27" name="Gerade Verbindung mit Pfeil 26"/>
          <p:cNvCxnSpPr/>
          <p:nvPr/>
        </p:nvCxnSpPr>
        <p:spPr>
          <a:xfrm>
            <a:off x="5786446" y="64293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5357818" y="6215082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GB" dirty="0"/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6072198" y="6072206"/>
          <a:ext cx="190500" cy="301625"/>
        </p:xfrm>
        <a:graphic>
          <a:graphicData uri="http://schemas.openxmlformats.org/presentationml/2006/ole">
            <p:oleObj spid="_x0000_s1033" name="Equation" r:id="rId7" imgW="152280" imgH="241200" progId="Equation.DSMT4">
              <p:embed/>
            </p:oleObj>
          </a:graphicData>
        </a:graphic>
      </p:graphicFrame>
      <p:sp>
        <p:nvSpPr>
          <p:cNvPr id="30" name="Ellipse 29"/>
          <p:cNvSpPr/>
          <p:nvPr/>
        </p:nvSpPr>
        <p:spPr>
          <a:xfrm>
            <a:off x="2500298" y="2285992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GB" dirty="0"/>
          </a:p>
        </p:txBody>
      </p:sp>
      <p:cxnSp>
        <p:nvCxnSpPr>
          <p:cNvPr id="31" name="Gerade Verbindung mit Pfeil 30"/>
          <p:cNvCxnSpPr>
            <a:stCxn id="30" idx="6"/>
          </p:cNvCxnSpPr>
          <p:nvPr/>
        </p:nvCxnSpPr>
        <p:spPr>
          <a:xfrm>
            <a:off x="2928926" y="250030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4143372" y="2285992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GB" dirty="0"/>
          </a:p>
        </p:txBody>
      </p:sp>
      <p:sp>
        <p:nvSpPr>
          <p:cNvPr id="34" name="Rechteck 33"/>
          <p:cNvSpPr/>
          <p:nvPr/>
        </p:nvSpPr>
        <p:spPr>
          <a:xfrm>
            <a:off x="2357422" y="2143116"/>
            <a:ext cx="2357454" cy="71438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Ellipse 34"/>
          <p:cNvSpPr/>
          <p:nvPr/>
        </p:nvSpPr>
        <p:spPr>
          <a:xfrm>
            <a:off x="2500298" y="6215082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GB" dirty="0"/>
          </a:p>
        </p:txBody>
      </p:sp>
      <p:cxnSp>
        <p:nvCxnSpPr>
          <p:cNvPr id="36" name="Gerade Verbindung mit Pfeil 35"/>
          <p:cNvCxnSpPr>
            <a:stCxn id="35" idx="6"/>
          </p:cNvCxnSpPr>
          <p:nvPr/>
        </p:nvCxnSpPr>
        <p:spPr>
          <a:xfrm>
            <a:off x="2928926" y="64293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4143372" y="6215082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en-GB" dirty="0"/>
          </a:p>
        </p:txBody>
      </p:sp>
      <p:sp>
        <p:nvSpPr>
          <p:cNvPr id="38" name="Rechteck 37"/>
          <p:cNvSpPr/>
          <p:nvPr/>
        </p:nvSpPr>
        <p:spPr>
          <a:xfrm>
            <a:off x="2357422" y="6072206"/>
            <a:ext cx="2357454" cy="71438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Ellipse 25"/>
          <p:cNvSpPr/>
          <p:nvPr/>
        </p:nvSpPr>
        <p:spPr>
          <a:xfrm>
            <a:off x="3714744" y="6215082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en-GB" dirty="0"/>
          </a:p>
        </p:txBody>
      </p:sp>
      <p:sp>
        <p:nvSpPr>
          <p:cNvPr id="39" name="Textfeld 38"/>
          <p:cNvSpPr txBox="1"/>
          <p:nvPr/>
        </p:nvSpPr>
        <p:spPr>
          <a:xfrm>
            <a:off x="7715272" y="1928802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Lucida Handwriting" pitchFamily="66" charset="0"/>
                <a:cs typeface="Arial" pitchFamily="34" charset="0"/>
              </a:rPr>
              <a:t>?</a:t>
            </a:r>
            <a:endParaRPr lang="en-GB" sz="7200" dirty="0">
              <a:latin typeface="Lucida Handwriting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Larissa-Design</vt:lpstr>
      <vt:lpstr>MathType 6.0 Equation</vt:lpstr>
      <vt:lpstr>Equation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Lutz Feld</dc:creator>
  <cp:lastModifiedBy>Lutz Feld</cp:lastModifiedBy>
  <cp:revision>12</cp:revision>
  <dcterms:created xsi:type="dcterms:W3CDTF">2008-11-13T20:23:17Z</dcterms:created>
  <dcterms:modified xsi:type="dcterms:W3CDTF">2008-11-19T19:55:47Z</dcterms:modified>
</cp:coreProperties>
</file>