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9926638" cy="14355763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8" autoAdjust="0"/>
    <p:restoredTop sz="94660"/>
  </p:normalViewPr>
  <p:slideViewPr>
    <p:cSldViewPr>
      <p:cViewPr varScale="1">
        <p:scale>
          <a:sx n="23" d="100"/>
          <a:sy n="23" d="100"/>
        </p:scale>
        <p:origin x="-168" y="-58"/>
      </p:cViewPr>
      <p:guideLst>
        <p:guide orient="horz" pos="9537"/>
        <p:guide pos="13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10640" y="9406420"/>
            <a:ext cx="36387246" cy="64905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21279" y="17158652"/>
            <a:ext cx="29965968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58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43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45303730" y="5355072"/>
            <a:ext cx="45090158" cy="1140756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018386" y="5355072"/>
            <a:ext cx="134571871" cy="1140756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65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83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1579" y="19457690"/>
            <a:ext cx="36387246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81579" y="12833948"/>
            <a:ext cx="36387246" cy="662374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36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18386" y="31198189"/>
            <a:ext cx="89831017" cy="8823248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0562876" y="31198189"/>
            <a:ext cx="89831012" cy="8823248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44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40426" y="6777950"/>
            <a:ext cx="1891453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40426" y="9602677"/>
            <a:ext cx="1891453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1746138" y="6777950"/>
            <a:ext cx="1892196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1746138" y="9602677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89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74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06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0428" y="1205591"/>
            <a:ext cx="14083710" cy="513077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36944" y="1205594"/>
            <a:ext cx="23931155" cy="2584312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40428" y="6336367"/>
            <a:ext cx="14083710" cy="20712346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26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0771" y="21195982"/>
            <a:ext cx="25685115" cy="250230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90771" y="2705572"/>
            <a:ext cx="25685115" cy="1816798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0771" y="23698288"/>
            <a:ext cx="25685115" cy="3553689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72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40426" y="7065330"/>
            <a:ext cx="38527673" cy="19983384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0426" y="28065053"/>
            <a:ext cx="9988656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D3B9-6C05-4330-8858-68C77944CEE1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626246" y="28065053"/>
            <a:ext cx="13556033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9443" y="28065053"/>
            <a:ext cx="9988656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47861-F983-4F81-870C-6D0857BC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965102" y="7876244"/>
            <a:ext cx="12745416" cy="20336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3" b="11896"/>
          <a:stretch/>
        </p:blipFill>
        <p:spPr bwMode="auto">
          <a:xfrm>
            <a:off x="31447908" y="10670622"/>
            <a:ext cx="9218837" cy="520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t="19313" r="12531" b="16630"/>
          <a:stretch/>
        </p:blipFill>
        <p:spPr bwMode="auto">
          <a:xfrm>
            <a:off x="1443547" y="7882268"/>
            <a:ext cx="15605007" cy="993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Feld\Pictures\2011-05-29\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7" b="13609"/>
          <a:stretch/>
        </p:blipFill>
        <p:spPr bwMode="auto">
          <a:xfrm rot="5400000">
            <a:off x="18157437" y="18305353"/>
            <a:ext cx="9775322" cy="107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9524" r="13357"/>
          <a:stretch/>
        </p:blipFill>
        <p:spPr bwMode="auto">
          <a:xfrm>
            <a:off x="33213574" y="16544340"/>
            <a:ext cx="5401728" cy="501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65958" y="162323"/>
            <a:ext cx="42147885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800" i="1" dirty="0" smtClean="0"/>
              <a:t>Ist Ihr Schmuck echt?</a:t>
            </a:r>
          </a:p>
          <a:p>
            <a:pPr>
              <a:lnSpc>
                <a:spcPct val="150000"/>
              </a:lnSpc>
            </a:pPr>
            <a:r>
              <a:rPr lang="de-DE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Röntgenfluoreszenz Elemente identifizieren</a:t>
            </a:r>
            <a:endParaRPr lang="de-DE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Feld\Desktop\RWTH Aachen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532" y="177875"/>
            <a:ext cx="51450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7661160" y="29947943"/>
            <a:ext cx="5033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(c) Prof. L. Feld, RWTH Aachen, 11/2011, Abbildungen: www.weltderphysik.de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t="19313" r="71627" b="57594"/>
          <a:stretch/>
        </p:blipFill>
        <p:spPr bwMode="auto">
          <a:xfrm>
            <a:off x="29037109" y="9230462"/>
            <a:ext cx="2278146" cy="241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Feld\Desktop\2000px-Periodic_table_(German)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0" y="18832097"/>
            <a:ext cx="12457384" cy="93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910" y="8821540"/>
            <a:ext cx="7318048" cy="445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feil nach rechts 10"/>
          <p:cNvSpPr/>
          <p:nvPr/>
        </p:nvSpPr>
        <p:spPr>
          <a:xfrm>
            <a:off x="17659846" y="10474556"/>
            <a:ext cx="110765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 rot="10800000">
            <a:off x="15715630" y="22848016"/>
            <a:ext cx="110765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 rot="5400000">
            <a:off x="21700330" y="16223628"/>
            <a:ext cx="3073207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9272968" y="7876244"/>
            <a:ext cx="834042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Wie </a:t>
            </a:r>
            <a:r>
              <a:rPr lang="de-DE" i="1" dirty="0" err="1" smtClean="0"/>
              <a:t>funktioniert‘s</a:t>
            </a:r>
            <a:r>
              <a:rPr lang="de-DE" i="1" dirty="0" smtClean="0"/>
              <a:t>?</a:t>
            </a:r>
            <a:endParaRPr lang="de-DE" i="1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040516"/>
              </p:ext>
            </p:extLst>
          </p:nvPr>
        </p:nvGraphicFramePr>
        <p:xfrm>
          <a:off x="30186367" y="22832657"/>
          <a:ext cx="8060465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1" imgW="2717640" imgH="1650960" progId="Equation.DSMT4">
                  <p:embed/>
                </p:oleObj>
              </mc:Choice>
              <mc:Fallback>
                <p:oleObj name="Equation" r:id="rId11" imgW="271764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186367" y="22832657"/>
                        <a:ext cx="8060465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581189"/>
              </p:ext>
            </p:extLst>
          </p:nvPr>
        </p:nvGraphicFramePr>
        <p:xfrm>
          <a:off x="36021963" y="19227436"/>
          <a:ext cx="22939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3" imgW="1193760" imgH="203040" progId="Equation.DSMT4">
                  <p:embed/>
                </p:oleObj>
              </mc:Choice>
              <mc:Fallback>
                <p:oleObj name="Equation" r:id="rId13" imgW="1193760" imgH="203040" progId="Equation.DSMT4">
                  <p:embed/>
                  <p:pic>
                    <p:nvPicPr>
                      <p:cNvPr id="0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1963" y="19227436"/>
                        <a:ext cx="22939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38038110" y="210597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3047136" y="210597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 rot="16200000">
            <a:off x="16615885" y="23367435"/>
            <a:ext cx="229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ym typeface="Wingdings" pitchFamily="2" charset="2"/>
              </a:rPr>
              <a:t> Element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9438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Benutzerdefiniert</PresentationFormat>
  <Paragraphs>5</Paragraphs>
  <Slides>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Larissa</vt:lpstr>
      <vt:lpstr>MathType 6.0 Equation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Feld</dc:creator>
  <cp:lastModifiedBy>Feld</cp:lastModifiedBy>
  <cp:revision>16</cp:revision>
  <cp:lastPrinted>2011-11-04T17:46:53Z</cp:lastPrinted>
  <dcterms:created xsi:type="dcterms:W3CDTF">2011-11-04T16:20:59Z</dcterms:created>
  <dcterms:modified xsi:type="dcterms:W3CDTF">2011-11-07T08:43:02Z</dcterms:modified>
</cp:coreProperties>
</file>