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32180-A99F-4681-9257-F9678E6926BE}" type="datetimeFigureOut">
              <a:rPr lang="de-DE" smtClean="0"/>
              <a:pPr/>
              <a:t>15.08.2011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A471B-A030-4836-B070-99AA88D1B39A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0571" y="765344"/>
            <a:ext cx="6999821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feld 2"/>
          <p:cNvSpPr txBox="1"/>
          <p:nvPr/>
        </p:nvSpPr>
        <p:spPr>
          <a:xfrm>
            <a:off x="2598543" y="260648"/>
            <a:ext cx="39469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latin typeface="Arial" pitchFamily="34" charset="0"/>
                <a:cs typeface="Arial" pitchFamily="34" charset="0"/>
              </a:rPr>
              <a:t>Messung in Dreiecksschaltung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2090" y="765344"/>
            <a:ext cx="6999821" cy="57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2598543" y="260648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smtClean="0">
                <a:latin typeface="Arial" pitchFamily="34" charset="0"/>
                <a:cs typeface="Arial" pitchFamily="34" charset="0"/>
              </a:rPr>
              <a:t>Messung in Sternschaltung</a:t>
            </a:r>
            <a:endParaRPr lang="de-DE" sz="2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Bildschirmpräsentation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Larissa-Design</vt:lpstr>
      <vt:lpstr>Folie 1</vt:lpstr>
      <vt:lpstr>Folie 2</vt:lpstr>
    </vt:vector>
  </TitlesOfParts>
  <Company>RWTH Aachen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Lehr- und Forschungsgebiet Hochenergiephysik</dc:creator>
  <cp:lastModifiedBy>Klein</cp:lastModifiedBy>
  <cp:revision>10</cp:revision>
  <dcterms:created xsi:type="dcterms:W3CDTF">2011-08-16T06:31:32Z</dcterms:created>
  <dcterms:modified xsi:type="dcterms:W3CDTF">2011-08-15T19:29:54Z</dcterms:modified>
</cp:coreProperties>
</file>