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632848" cy="628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848872" cy="6458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RWTH Aachen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Lehr- und Forschungsgebiet Hochenergiephysik</dc:creator>
  <cp:lastModifiedBy>Klein</cp:lastModifiedBy>
  <cp:revision>8</cp:revision>
  <dcterms:created xsi:type="dcterms:W3CDTF">2011-08-16T06:31:32Z</dcterms:created>
  <dcterms:modified xsi:type="dcterms:W3CDTF">2011-08-15T11:16:08Z</dcterms:modified>
</cp:coreProperties>
</file>