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9B865-A396-48DD-842E-D93E44499C2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FDC95-5D52-42DB-A59E-BCE6ECFAD09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E7009-9C0B-436C-93B1-B57E8DD9A4E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FF8A27-4E70-47E9-8F86-0DA00976B03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01718-3091-441B-AE66-C348C0D47B8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CE094-6316-4E3A-862F-C4C66DF96D1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50276-A037-4A77-8E12-A6AE8DB69BE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35947-68E2-4A89-AA15-9B90CAF1E6D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1D985-A076-47F2-9713-06CFD58FF10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798DD-D748-44EA-B3F7-44B6EC8B492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B7DFD-C4F1-4140-99FD-38E00F53C6D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681A0-5379-40F0-8585-F08551BD45A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4A2762-1C01-482E-BBBF-B33AF92799A4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2143115"/>
            <a:ext cx="8180418" cy="4489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3890" y="642918"/>
            <a:ext cx="425308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 b="1" dirty="0" err="1" smtClean="0"/>
              <a:t>Zählrate</a:t>
            </a:r>
            <a:r>
              <a:rPr lang="de-DE" sz="2000" b="1" dirty="0" smtClean="0"/>
              <a:t> gegen </a:t>
            </a:r>
            <a:r>
              <a:rPr lang="de-DE" sz="2000" b="1" dirty="0"/>
              <a:t>Winkel</a:t>
            </a:r>
          </a:p>
          <a:p>
            <a:r>
              <a:rPr lang="de-DE" dirty="0" smtClean="0"/>
              <a:t>    U = 35 </a:t>
            </a:r>
            <a:r>
              <a:rPr lang="de-DE" dirty="0" err="1" smtClean="0"/>
              <a:t>kV</a:t>
            </a:r>
            <a:endParaRPr lang="de-DE" dirty="0" smtClean="0"/>
          </a:p>
          <a:p>
            <a:r>
              <a:rPr lang="de-DE" dirty="0" smtClean="0"/>
              <a:t>    I = 1 mA</a:t>
            </a:r>
          </a:p>
          <a:p>
            <a:r>
              <a:rPr lang="de-DE" dirty="0" smtClean="0"/>
              <a:t>    </a:t>
            </a:r>
            <a:r>
              <a:rPr lang="de-DE" dirty="0"/>
              <a:t>2 Grad &lt; </a:t>
            </a:r>
            <a:r>
              <a:rPr lang="el-GR" dirty="0"/>
              <a:t>β</a:t>
            </a:r>
            <a:r>
              <a:rPr lang="de-DE" dirty="0"/>
              <a:t> &lt; 25 Grad</a:t>
            </a:r>
            <a:r>
              <a:rPr lang="de-DE" b="1" dirty="0"/>
              <a:t> , </a:t>
            </a:r>
            <a:r>
              <a:rPr lang="el-GR" dirty="0">
                <a:cs typeface="Arial" charset="0"/>
              </a:rPr>
              <a:t>δ</a:t>
            </a:r>
            <a:r>
              <a:rPr lang="el-GR" dirty="0"/>
              <a:t>β</a:t>
            </a:r>
            <a:r>
              <a:rPr lang="de-DE" dirty="0"/>
              <a:t> = 0.1 Grad</a:t>
            </a:r>
          </a:p>
          <a:p>
            <a:r>
              <a:rPr lang="de-DE" dirty="0"/>
              <a:t>    t = 10 s / Winkel</a:t>
            </a:r>
          </a:p>
          <a:p>
            <a:endParaRPr lang="de-DE" dirty="0"/>
          </a:p>
          <a:p>
            <a:r>
              <a:rPr lang="de-DE" dirty="0"/>
              <a:t>    </a:t>
            </a:r>
          </a:p>
        </p:txBody>
      </p:sp>
      <p:sp>
        <p:nvSpPr>
          <p:cNvPr id="6" name="Rechteck 5"/>
          <p:cNvSpPr/>
          <p:nvPr/>
        </p:nvSpPr>
        <p:spPr>
          <a:xfrm>
            <a:off x="285720" y="142852"/>
            <a:ext cx="8715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u="sng" dirty="0" err="1" smtClean="0"/>
              <a:t>Braggspektrum</a:t>
            </a:r>
            <a:r>
              <a:rPr lang="de-DE" sz="2400" b="1" u="sng" dirty="0" smtClean="0"/>
              <a:t> der Molybdänröhre mit </a:t>
            </a:r>
            <a:r>
              <a:rPr lang="de-DE" sz="2400" b="1" u="sng" dirty="0" err="1" smtClean="0"/>
              <a:t>NaCl</a:t>
            </a:r>
            <a:r>
              <a:rPr lang="de-DE" sz="2400" b="1" u="sng" dirty="0" smtClean="0"/>
              <a:t>-Kristall</a:t>
            </a:r>
            <a:endParaRPr lang="de-DE" sz="2400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857233"/>
            <a:ext cx="8229600" cy="5657868"/>
          </a:xfrm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93498" y="285728"/>
            <a:ext cx="35704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 b="1" dirty="0" err="1" smtClean="0"/>
              <a:t>Zählrate</a:t>
            </a:r>
            <a:r>
              <a:rPr lang="de-DE" sz="2000" b="1" dirty="0" smtClean="0"/>
              <a:t> </a:t>
            </a:r>
            <a:r>
              <a:rPr lang="de-DE" sz="2000" b="1" dirty="0"/>
              <a:t>gegen Wellenlänge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85721" y="785794"/>
            <a:ext cx="7975630" cy="5757881"/>
          </a:xfrm>
          <a:noFill/>
          <a:ln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07888" y="214290"/>
            <a:ext cx="30203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 b="1" dirty="0" err="1" smtClean="0"/>
              <a:t>Zählrate</a:t>
            </a:r>
            <a:r>
              <a:rPr lang="de-DE" sz="2000" b="1" dirty="0" smtClean="0"/>
              <a:t> </a:t>
            </a:r>
            <a:r>
              <a:rPr lang="de-DE" sz="2000" b="1" dirty="0"/>
              <a:t>gegen Energie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7862917" cy="574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9500" y="214290"/>
            <a:ext cx="434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000" b="1" dirty="0"/>
              <a:t>K</a:t>
            </a:r>
            <a:r>
              <a:rPr lang="el-GR" sz="2000" b="1" baseline="-25000" dirty="0">
                <a:cs typeface="Arial" charset="0"/>
              </a:rPr>
              <a:t>α</a:t>
            </a:r>
            <a:r>
              <a:rPr lang="de-DE" sz="2000" b="1" dirty="0"/>
              <a:t> und K</a:t>
            </a:r>
            <a:r>
              <a:rPr lang="el-GR" b="1" baseline="-25000" dirty="0"/>
              <a:t>β</a:t>
            </a:r>
            <a:r>
              <a:rPr lang="de-DE" sz="2000" b="1" dirty="0"/>
              <a:t>-Linien in 1. - 3. Ordnung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PowerPoint</Application>
  <PresentationFormat>Bildschirmpräsentation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Arial</vt:lpstr>
      <vt:lpstr>Standarddesign</vt:lpstr>
      <vt:lpstr>Folie 1</vt:lpstr>
      <vt:lpstr>Folie 2</vt:lpstr>
      <vt:lpstr>Folie 3</vt:lpstr>
      <vt:lpstr>Folie 4</vt:lpstr>
    </vt:vector>
  </TitlesOfParts>
  <Company>I. Physik. Institut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Messrechner2</dc:creator>
  <cp:lastModifiedBy>Klein</cp:lastModifiedBy>
  <cp:revision>9</cp:revision>
  <dcterms:created xsi:type="dcterms:W3CDTF">2007-10-04T08:54:04Z</dcterms:created>
  <dcterms:modified xsi:type="dcterms:W3CDTF">2007-10-04T18:53:28Z</dcterms:modified>
</cp:coreProperties>
</file>