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BECF9-7D3D-40D5-8E3C-A01F2FE5577E}" type="datetimeFigureOut">
              <a:rPr lang="de-DE" smtClean="0"/>
              <a:pPr/>
              <a:t>17.10.2012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B498-B770-4B69-800B-8B1D608A05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4867"/>
          <a:stretch>
            <a:fillRect/>
          </a:stretch>
        </p:blipFill>
        <p:spPr bwMode="auto">
          <a:xfrm>
            <a:off x="539552" y="260647"/>
            <a:ext cx="8136904" cy="619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50196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93096"/>
            <a:ext cx="50863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7472" y="2132856"/>
            <a:ext cx="495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RWTH Aachen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Lehr- und Forschungsgebiet Hochenergiephysik</dc:creator>
  <cp:lastModifiedBy>Klein</cp:lastModifiedBy>
  <cp:revision>4</cp:revision>
  <dcterms:created xsi:type="dcterms:W3CDTF">2012-10-13T09:10:02Z</dcterms:created>
  <dcterms:modified xsi:type="dcterms:W3CDTF">2012-10-17T13:26:50Z</dcterms:modified>
</cp:coreProperties>
</file>