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8B47-60C5-4049-B71D-D42A18CAF496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2A5F-2F6F-4170-A93C-DFE5F88CA194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8800" b="1" smtClean="0"/>
              <a:t>ME-84: Torsion</a:t>
            </a:r>
            <a:endParaRPr lang="en-GB" sz="8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ein\sammlung\Versuche\Mechanik\Torsion\Photos\20121120-DSC050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ein\sammlung\Versuche\Mechanik\Torsion\Photos\20121120-DSC050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ein\sammlung\Versuche\Mechanik\Torsion\Photos\20121120-DSC050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ein\sammlung\Versuche\Mechanik\Torsion\Photos\20121120-DSC050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ein\sammlung\Versuche\Mechanik\Torsion\Photos\20121120-DSC05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Bildschirmpräsentation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ME-84: Torsion</vt:lpstr>
      <vt:lpstr>Folie 2</vt:lpstr>
      <vt:lpstr>Folie 3</vt:lpstr>
      <vt:lpstr>Folie 4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ME-84: Torsion</dc:title>
  <dc:creator>Klein</dc:creator>
  <cp:lastModifiedBy>Klein</cp:lastModifiedBy>
  <cp:revision>1</cp:revision>
  <dcterms:created xsi:type="dcterms:W3CDTF">2013-01-10T11:09:41Z</dcterms:created>
  <dcterms:modified xsi:type="dcterms:W3CDTF">2013-01-10T11:12:04Z</dcterms:modified>
</cp:coreProperties>
</file>