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29.08.2011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Feld\RWTH\Lehre\Physik_IV_SoSe11\Versuche\Molekülspektren\N2_240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7179" t="25328" r="6054" b="29003"/>
          <a:stretch/>
        </p:blipFill>
        <p:spPr bwMode="auto">
          <a:xfrm rot="10800000">
            <a:off x="0" y="2276872"/>
            <a:ext cx="9144000" cy="4242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-1" y="3140891"/>
            <a:ext cx="9144001" cy="853125"/>
            <a:chOff x="279301" y="3140891"/>
            <a:chExt cx="6901402" cy="853125"/>
          </a:xfrm>
        </p:grpSpPr>
        <p:pic>
          <p:nvPicPr>
            <p:cNvPr id="1027" name="Picture 3" descr="C:\Users\Feld\RWTH\Lehre\Physik_IV_SoSe11\Versuche\Molekülspektren\N2 Panorama\DSC03189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901" y="3140891"/>
              <a:ext cx="1283295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Feld\RWTH\Lehre\Physik_IV_SoSe11\Versuche\Molekülspektren\N2 Panorama\DSC0319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059" y="3140891"/>
              <a:ext cx="1283295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Feld\RWTH\Lehre\Physik_IV_SoSe11\Versuche\Molekülspektren\N2 Panorama\DSC0319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9585" y="3140968"/>
              <a:ext cx="1283295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Feld\RWTH\Lehre\Physik_IV_SoSe11\Versuche\Molekülspektren\N2 Panorama\DSC03192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3140966"/>
              <a:ext cx="1283295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Feld\RWTH\Lehre\Physik_IV_SoSe11\Versuche\Molekülspektren\N2 Panorama\DSC03193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l="11293" r="1"/>
            <a:stretch/>
          </p:blipFill>
          <p:spPr bwMode="auto">
            <a:xfrm>
              <a:off x="3467100" y="3140968"/>
              <a:ext cx="1138361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Feld\RWTH\Lehre\Physik_IV_SoSe11\Versuche\Molekülspektren\N2 Panorama\DSC03195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l="9222"/>
            <a:stretch/>
          </p:blipFill>
          <p:spPr bwMode="auto">
            <a:xfrm>
              <a:off x="4444451" y="3140968"/>
              <a:ext cx="1164953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Feld\RWTH\Lehre\Physik_IV_SoSe11\Versuche\Molekülspektren\N2 Panorama\DSC03197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3140968"/>
              <a:ext cx="1283295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C:\Users\Feld\RWTH\Lehre\Physik_IV_SoSe11\Versuche\Molekülspektren\N2 Panorama\DSC03200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r="27557"/>
            <a:stretch>
              <a:fillRect/>
            </a:stretch>
          </p:blipFill>
          <p:spPr bwMode="auto">
            <a:xfrm>
              <a:off x="6251052" y="3140968"/>
              <a:ext cx="929651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Feld\RWTH\Lehre\Physik_IV_SoSe11\Versuche\Molekülspektren\N2 Panorama\DSC03188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 l="21764"/>
            <a:stretch>
              <a:fillRect/>
            </a:stretch>
          </p:blipFill>
          <p:spPr bwMode="auto">
            <a:xfrm>
              <a:off x="279301" y="3141273"/>
              <a:ext cx="1003993" cy="8527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2" descr="C:\Users\Feld\RWTH\Lehre\Physik_IV_SoSe11\Versuche\Molekülspektren\N2 Panorama\DSC03197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40601" b="33079"/>
          <a:stretch/>
        </p:blipFill>
        <p:spPr bwMode="auto">
          <a:xfrm>
            <a:off x="2627784" y="5157192"/>
            <a:ext cx="6416476" cy="11222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163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lein\sammlung\tmp\Physik 4\Versuche\Molekülspektren\N2 Panorama\P112022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Feld</dc:creator>
  <cp:lastModifiedBy>Klein</cp:lastModifiedBy>
  <cp:revision>9</cp:revision>
  <dcterms:created xsi:type="dcterms:W3CDTF">2011-06-24T08:39:06Z</dcterms:created>
  <dcterms:modified xsi:type="dcterms:W3CDTF">2011-08-29T13:23:35Z</dcterms:modified>
</cp:coreProperties>
</file>