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1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424A9-4EB9-49C1-BA5D-F837A38B33F4}" type="datetimeFigureOut">
              <a:rPr lang="de-DE" smtClean="0"/>
              <a:t>25.01.2011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7B60-20A7-49F1-98F6-06BD1C630BA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424A9-4EB9-49C1-BA5D-F837A38B33F4}" type="datetimeFigureOut">
              <a:rPr lang="de-DE" smtClean="0"/>
              <a:t>25.01.2011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7B60-20A7-49F1-98F6-06BD1C630BA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424A9-4EB9-49C1-BA5D-F837A38B33F4}" type="datetimeFigureOut">
              <a:rPr lang="de-DE" smtClean="0"/>
              <a:t>25.01.2011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7B60-20A7-49F1-98F6-06BD1C630BA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424A9-4EB9-49C1-BA5D-F837A38B33F4}" type="datetimeFigureOut">
              <a:rPr lang="de-DE" smtClean="0"/>
              <a:t>25.01.2011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7B60-20A7-49F1-98F6-06BD1C630BA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424A9-4EB9-49C1-BA5D-F837A38B33F4}" type="datetimeFigureOut">
              <a:rPr lang="de-DE" smtClean="0"/>
              <a:t>25.01.2011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7B60-20A7-49F1-98F6-06BD1C630BA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424A9-4EB9-49C1-BA5D-F837A38B33F4}" type="datetimeFigureOut">
              <a:rPr lang="de-DE" smtClean="0"/>
              <a:t>25.01.2011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7B60-20A7-49F1-98F6-06BD1C630BA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424A9-4EB9-49C1-BA5D-F837A38B33F4}" type="datetimeFigureOut">
              <a:rPr lang="de-DE" smtClean="0"/>
              <a:t>25.01.2011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7B60-20A7-49F1-98F6-06BD1C630BA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424A9-4EB9-49C1-BA5D-F837A38B33F4}" type="datetimeFigureOut">
              <a:rPr lang="de-DE" smtClean="0"/>
              <a:t>25.01.2011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7B60-20A7-49F1-98F6-06BD1C630BA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424A9-4EB9-49C1-BA5D-F837A38B33F4}" type="datetimeFigureOut">
              <a:rPr lang="de-DE" smtClean="0"/>
              <a:t>25.01.2011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7B60-20A7-49F1-98F6-06BD1C630BA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424A9-4EB9-49C1-BA5D-F837A38B33F4}" type="datetimeFigureOut">
              <a:rPr lang="de-DE" smtClean="0"/>
              <a:t>25.01.2011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7B60-20A7-49F1-98F6-06BD1C630BA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424A9-4EB9-49C1-BA5D-F837A38B33F4}" type="datetimeFigureOut">
              <a:rPr lang="de-DE" smtClean="0"/>
              <a:t>25.01.2011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7B60-20A7-49F1-98F6-06BD1C630BA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424A9-4EB9-49C1-BA5D-F837A38B33F4}" type="datetimeFigureOut">
              <a:rPr lang="de-DE" smtClean="0"/>
              <a:t>25.01.2011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37B60-20A7-49F1-98F6-06BD1C630BAF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mtClean="0"/>
              <a:t>Op-76: Messung der Kohärenzlänge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Klein\sammlung\Versuche\Optik\Kohaerenzlaenge\Photos\P1100117.JPG"/>
          <p:cNvPicPr>
            <a:picLocks noChangeAspect="1" noChangeArrowheads="1"/>
          </p:cNvPicPr>
          <p:nvPr/>
        </p:nvPicPr>
        <p:blipFill>
          <a:blip r:embed="rId2" cstate="print">
            <a:lum bright="4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Klein\sammlung\Versuche\Optik\Kohaerenzlaenge\Photos\P1100118.JPG"/>
          <p:cNvPicPr>
            <a:picLocks noChangeAspect="1" noChangeArrowheads="1"/>
          </p:cNvPicPr>
          <p:nvPr/>
        </p:nvPicPr>
        <p:blipFill>
          <a:blip r:embed="rId2" cstate="print">
            <a:lum bright="4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lein\sammlung\Versuche\Optik\Kohaerenzlaenge\Photos\P1100110.JPG"/>
          <p:cNvPicPr>
            <a:picLocks noChangeAspect="1" noChangeArrowheads="1"/>
          </p:cNvPicPr>
          <p:nvPr/>
        </p:nvPicPr>
        <p:blipFill>
          <a:blip r:embed="rId2" cstate="print">
            <a:lum bright="40000" contrast="40000"/>
          </a:blip>
          <a:srcRect l="27468" t="26670" r="35774" b="26658"/>
          <a:stretch>
            <a:fillRect/>
          </a:stretch>
        </p:blipFill>
        <p:spPr bwMode="auto">
          <a:xfrm>
            <a:off x="179512" y="1628920"/>
            <a:ext cx="1512168" cy="1440000"/>
          </a:xfrm>
          <a:prstGeom prst="rect">
            <a:avLst/>
          </a:prstGeom>
          <a:noFill/>
        </p:spPr>
      </p:pic>
      <p:pic>
        <p:nvPicPr>
          <p:cNvPr id="3" name="Picture 2" descr="C:\Users\Klein\sammlung\Versuche\Optik\Kohaerenzlaenge\Photos\P1100111.JPG"/>
          <p:cNvPicPr>
            <a:picLocks noChangeAspect="1" noChangeArrowheads="1"/>
          </p:cNvPicPr>
          <p:nvPr/>
        </p:nvPicPr>
        <p:blipFill>
          <a:blip r:embed="rId3" cstate="print">
            <a:lum bright="40000" contrast="40000"/>
          </a:blip>
          <a:srcRect l="25003" t="23114" r="38494" b="30209"/>
          <a:stretch>
            <a:fillRect/>
          </a:stretch>
        </p:blipFill>
        <p:spPr bwMode="auto">
          <a:xfrm>
            <a:off x="1918356" y="1628920"/>
            <a:ext cx="1501516" cy="1440000"/>
          </a:xfrm>
          <a:prstGeom prst="rect">
            <a:avLst/>
          </a:prstGeom>
          <a:noFill/>
        </p:spPr>
      </p:pic>
      <p:pic>
        <p:nvPicPr>
          <p:cNvPr id="4" name="Picture 2" descr="C:\Users\Klein\sammlung\Versuche\Optik\Kohaerenzlaenge\Photos\P1100112.JPG"/>
          <p:cNvPicPr>
            <a:picLocks noChangeAspect="1" noChangeArrowheads="1"/>
          </p:cNvPicPr>
          <p:nvPr/>
        </p:nvPicPr>
        <p:blipFill>
          <a:blip r:embed="rId4" cstate="print">
            <a:lum bright="40000" contrast="40000"/>
          </a:blip>
          <a:srcRect l="30003" t="26670" r="34993" b="33326"/>
          <a:stretch>
            <a:fillRect/>
          </a:stretch>
        </p:blipFill>
        <p:spPr bwMode="auto">
          <a:xfrm>
            <a:off x="3612080" y="1628920"/>
            <a:ext cx="1680000" cy="1440000"/>
          </a:xfrm>
          <a:prstGeom prst="rect">
            <a:avLst/>
          </a:prstGeom>
          <a:noFill/>
        </p:spPr>
      </p:pic>
      <p:pic>
        <p:nvPicPr>
          <p:cNvPr id="5" name="Picture 2" descr="C:\Users\Klein\sammlung\Versuche\Optik\Kohaerenzlaenge\Photos\P1100113.JPG"/>
          <p:cNvPicPr>
            <a:picLocks noChangeAspect="1" noChangeArrowheads="1"/>
          </p:cNvPicPr>
          <p:nvPr/>
        </p:nvPicPr>
        <p:blipFill>
          <a:blip r:embed="rId5" cstate="print">
            <a:lum bright="40000" contrast="40000"/>
          </a:blip>
          <a:srcRect l="30003" t="26670" r="34993" b="33326"/>
          <a:stretch>
            <a:fillRect/>
          </a:stretch>
        </p:blipFill>
        <p:spPr bwMode="auto">
          <a:xfrm>
            <a:off x="5484288" y="1628920"/>
            <a:ext cx="1680000" cy="1440000"/>
          </a:xfrm>
          <a:prstGeom prst="rect">
            <a:avLst/>
          </a:prstGeom>
          <a:noFill/>
        </p:spPr>
      </p:pic>
      <p:pic>
        <p:nvPicPr>
          <p:cNvPr id="6" name="Picture 2" descr="C:\Users\Klein\sammlung\Versuche\Optik\Kohaerenzlaenge\Photos\P1100114.JPG"/>
          <p:cNvPicPr>
            <a:picLocks noChangeAspect="1" noChangeArrowheads="1"/>
          </p:cNvPicPr>
          <p:nvPr/>
        </p:nvPicPr>
        <p:blipFill>
          <a:blip r:embed="rId6" cstate="print">
            <a:lum bright="40000" contrast="40000"/>
          </a:blip>
          <a:srcRect l="30003" t="26670" r="33494" b="26659"/>
          <a:stretch>
            <a:fillRect/>
          </a:stretch>
        </p:blipFill>
        <p:spPr bwMode="auto">
          <a:xfrm>
            <a:off x="7390781" y="1628920"/>
            <a:ext cx="1501699" cy="1440000"/>
          </a:xfrm>
          <a:prstGeom prst="rect">
            <a:avLst/>
          </a:prstGeom>
          <a:noFill/>
        </p:spPr>
      </p:pic>
      <p:pic>
        <p:nvPicPr>
          <p:cNvPr id="7" name="Picture 2" descr="C:\Users\Klein\sammlung\Versuche\Optik\Kohaerenzlaenge\Photos\P1100115.JPG"/>
          <p:cNvPicPr>
            <a:picLocks noChangeAspect="1" noChangeArrowheads="1"/>
          </p:cNvPicPr>
          <p:nvPr/>
        </p:nvPicPr>
        <p:blipFill>
          <a:blip r:embed="rId7" cstate="print">
            <a:lum bright="40000" contrast="40000"/>
          </a:blip>
          <a:srcRect l="27336" t="20002" r="29992" b="26659"/>
          <a:stretch>
            <a:fillRect/>
          </a:stretch>
        </p:blipFill>
        <p:spPr bwMode="auto">
          <a:xfrm>
            <a:off x="1043608" y="3429120"/>
            <a:ext cx="1536011" cy="1440000"/>
          </a:xfrm>
          <a:prstGeom prst="rect">
            <a:avLst/>
          </a:prstGeom>
          <a:noFill/>
        </p:spPr>
      </p:pic>
      <p:pic>
        <p:nvPicPr>
          <p:cNvPr id="8" name="Picture 2" descr="C:\Users\Klein\sammlung\Versuche\Optik\Kohaerenzlaenge\Photos\P1100116.JPG"/>
          <p:cNvPicPr>
            <a:picLocks noChangeAspect="1" noChangeArrowheads="1"/>
          </p:cNvPicPr>
          <p:nvPr/>
        </p:nvPicPr>
        <p:blipFill>
          <a:blip r:embed="rId8" cstate="print">
            <a:lum bright="40000" contrast="40000"/>
          </a:blip>
          <a:srcRect l="32468" t="26670" r="27527" b="26658"/>
          <a:stretch>
            <a:fillRect/>
          </a:stretch>
        </p:blipFill>
        <p:spPr bwMode="auto">
          <a:xfrm>
            <a:off x="2843808" y="3429120"/>
            <a:ext cx="1645715" cy="1440000"/>
          </a:xfrm>
          <a:prstGeom prst="rect">
            <a:avLst/>
          </a:prstGeom>
          <a:noFill/>
        </p:spPr>
      </p:pic>
      <p:pic>
        <p:nvPicPr>
          <p:cNvPr id="9" name="Picture 2" descr="C:\Users\Klein\sammlung\Versuche\Optik\Kohaerenzlaenge\Photos\P1100117.JPG"/>
          <p:cNvPicPr>
            <a:picLocks noChangeAspect="1" noChangeArrowheads="1"/>
          </p:cNvPicPr>
          <p:nvPr/>
        </p:nvPicPr>
        <p:blipFill>
          <a:blip r:embed="rId9" cstate="print">
            <a:lum bright="40000" contrast="40000"/>
          </a:blip>
          <a:srcRect l="30003" t="26670" r="24992" b="26658"/>
          <a:stretch>
            <a:fillRect/>
          </a:stretch>
        </p:blipFill>
        <p:spPr bwMode="auto">
          <a:xfrm>
            <a:off x="4736796" y="3429120"/>
            <a:ext cx="1851428" cy="1440000"/>
          </a:xfrm>
          <a:prstGeom prst="rect">
            <a:avLst/>
          </a:prstGeom>
          <a:noFill/>
        </p:spPr>
      </p:pic>
      <p:pic>
        <p:nvPicPr>
          <p:cNvPr id="10" name="Picture 2" descr="C:\Users\Klein\sammlung\Versuche\Optik\Kohaerenzlaenge\Photos\P1100118.JPG"/>
          <p:cNvPicPr>
            <a:picLocks noChangeAspect="1" noChangeArrowheads="1"/>
          </p:cNvPicPr>
          <p:nvPr/>
        </p:nvPicPr>
        <p:blipFill>
          <a:blip r:embed="rId10" cstate="print">
            <a:lum bright="40000" contrast="40000"/>
          </a:blip>
          <a:srcRect l="29004" t="26670" r="32988" b="33326"/>
          <a:stretch>
            <a:fillRect/>
          </a:stretch>
        </p:blipFill>
        <p:spPr bwMode="auto">
          <a:xfrm>
            <a:off x="6852253" y="3429120"/>
            <a:ext cx="1824203" cy="1440000"/>
          </a:xfrm>
          <a:prstGeom prst="rect">
            <a:avLst/>
          </a:prstGeom>
          <a:noFill/>
        </p:spPr>
      </p:pic>
      <p:sp>
        <p:nvSpPr>
          <p:cNvPr id="11" name="Textfeld 10"/>
          <p:cNvSpPr txBox="1"/>
          <p:nvPr/>
        </p:nvSpPr>
        <p:spPr>
          <a:xfrm>
            <a:off x="755576" y="476672"/>
            <a:ext cx="64863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smtClean="0">
                <a:latin typeface="Arial" pitchFamily="34" charset="0"/>
                <a:cs typeface="Arial" pitchFamily="34" charset="0"/>
              </a:rPr>
              <a:t>Die Fotos wurden jeweils nach einer Verschiebung des </a:t>
            </a:r>
          </a:p>
          <a:p>
            <a:r>
              <a:rPr lang="de-DE" sz="2000" smtClean="0">
                <a:latin typeface="Arial" pitchFamily="34" charset="0"/>
                <a:cs typeface="Arial" pitchFamily="34" charset="0"/>
              </a:rPr>
              <a:t>Spiegels um 1mm aufgenommen.</a:t>
            </a:r>
            <a:endParaRPr lang="de-DE" sz="20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lein\sammlung\Versuche\Optik\Kohaerenzlaenge\Photos\P1100110.JPG"/>
          <p:cNvPicPr>
            <a:picLocks noChangeAspect="1" noChangeArrowheads="1"/>
          </p:cNvPicPr>
          <p:nvPr/>
        </p:nvPicPr>
        <p:blipFill>
          <a:blip r:embed="rId2" cstate="print">
            <a:lum bright="4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lein\sammlung\Versuche\Optik\Kohaerenzlaenge\Photos\P1100111.JPG"/>
          <p:cNvPicPr>
            <a:picLocks noChangeAspect="1" noChangeArrowheads="1"/>
          </p:cNvPicPr>
          <p:nvPr/>
        </p:nvPicPr>
        <p:blipFill>
          <a:blip r:embed="rId2" cstate="print">
            <a:lum bright="4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lein\sammlung\Versuche\Optik\Kohaerenzlaenge\Photos\P1100112.JPG"/>
          <p:cNvPicPr>
            <a:picLocks noChangeAspect="1" noChangeArrowheads="1"/>
          </p:cNvPicPr>
          <p:nvPr/>
        </p:nvPicPr>
        <p:blipFill>
          <a:blip r:embed="rId2" cstate="print">
            <a:lum bright="4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lein\sammlung\Versuche\Optik\Kohaerenzlaenge\Photos\P1100113.JPG"/>
          <p:cNvPicPr>
            <a:picLocks noChangeAspect="1" noChangeArrowheads="1"/>
          </p:cNvPicPr>
          <p:nvPr/>
        </p:nvPicPr>
        <p:blipFill>
          <a:blip r:embed="rId2" cstate="print">
            <a:lum bright="4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lein\sammlung\Versuche\Optik\Kohaerenzlaenge\Photos\P1100114.JPG"/>
          <p:cNvPicPr>
            <a:picLocks noChangeAspect="1" noChangeArrowheads="1"/>
          </p:cNvPicPr>
          <p:nvPr/>
        </p:nvPicPr>
        <p:blipFill>
          <a:blip r:embed="rId2" cstate="print">
            <a:lum bright="4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lein\sammlung\Versuche\Optik\Kohaerenzlaenge\Photos\P1100115.JPG"/>
          <p:cNvPicPr>
            <a:picLocks noChangeAspect="1" noChangeArrowheads="1"/>
          </p:cNvPicPr>
          <p:nvPr/>
        </p:nvPicPr>
        <p:blipFill>
          <a:blip r:embed="rId2" cstate="print">
            <a:lum bright="4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lein\sammlung\Versuche\Optik\Kohaerenzlaenge\Photos\P1100116.JPG"/>
          <p:cNvPicPr>
            <a:picLocks noChangeAspect="1" noChangeArrowheads="1"/>
          </p:cNvPicPr>
          <p:nvPr/>
        </p:nvPicPr>
        <p:blipFill>
          <a:blip r:embed="rId2" cstate="print">
            <a:lum bright="4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Bildschirmpräsentation (4:3)</PresentationFormat>
  <Paragraphs>3</Paragraphs>
  <Slides>11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Larissa-Design</vt:lpstr>
      <vt:lpstr>Op-76: Messung der Kohärenzlänge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Op-76: Messung der Kohärenzlänge</dc:title>
  <dc:creator>Klein</dc:creator>
  <cp:lastModifiedBy>Klein</cp:lastModifiedBy>
  <cp:revision>2</cp:revision>
  <dcterms:created xsi:type="dcterms:W3CDTF">2011-01-25T13:57:44Z</dcterms:created>
  <dcterms:modified xsi:type="dcterms:W3CDTF">2011-01-25T14:39:52Z</dcterms:modified>
</cp:coreProperties>
</file>